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12192000"/>
  <p:notesSz cx="6799250" cy="9929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14" roundtripDataSignature="AMtx7mjcPg5dIaFPeJukvHoRkhhMRnlV1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347" cy="4982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1342" y="0"/>
            <a:ext cx="2946347" cy="4982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22275" y="1241425"/>
            <a:ext cx="5954713" cy="33512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31600"/>
            <a:ext cx="2946347" cy="4982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i-FI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:notes"/>
          <p:cNvSpPr txBox="1"/>
          <p:nvPr>
            <p:ph idx="1" type="body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:notes"/>
          <p:cNvSpPr/>
          <p:nvPr>
            <p:ph idx="2" type="sldImg"/>
          </p:nvPr>
        </p:nvSpPr>
        <p:spPr>
          <a:xfrm>
            <a:off x="422275" y="1241425"/>
            <a:ext cx="5954713" cy="33512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 txBox="1"/>
          <p:nvPr>
            <p:ph idx="1" type="body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:notes"/>
          <p:cNvSpPr/>
          <p:nvPr>
            <p:ph idx="2" type="sldImg"/>
          </p:nvPr>
        </p:nvSpPr>
        <p:spPr>
          <a:xfrm>
            <a:off x="422275" y="1241425"/>
            <a:ext cx="5954713" cy="33512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:notes"/>
          <p:cNvSpPr txBox="1"/>
          <p:nvPr>
            <p:ph idx="1" type="body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3:notes"/>
          <p:cNvSpPr/>
          <p:nvPr>
            <p:ph idx="2" type="sldImg"/>
          </p:nvPr>
        </p:nvSpPr>
        <p:spPr>
          <a:xfrm>
            <a:off x="422275" y="1241425"/>
            <a:ext cx="5954713" cy="33512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:notes"/>
          <p:cNvSpPr txBox="1"/>
          <p:nvPr>
            <p:ph idx="1" type="body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4:notes"/>
          <p:cNvSpPr/>
          <p:nvPr>
            <p:ph idx="2" type="sldImg"/>
          </p:nvPr>
        </p:nvSpPr>
        <p:spPr>
          <a:xfrm>
            <a:off x="422275" y="1241425"/>
            <a:ext cx="5954713" cy="33512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:notes"/>
          <p:cNvSpPr txBox="1"/>
          <p:nvPr>
            <p:ph idx="1" type="body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5:notes"/>
          <p:cNvSpPr/>
          <p:nvPr>
            <p:ph idx="2" type="sldImg"/>
          </p:nvPr>
        </p:nvSpPr>
        <p:spPr>
          <a:xfrm>
            <a:off x="422275" y="1241425"/>
            <a:ext cx="5954713" cy="33512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:notes"/>
          <p:cNvSpPr txBox="1"/>
          <p:nvPr>
            <p:ph idx="1" type="body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6:notes"/>
          <p:cNvSpPr/>
          <p:nvPr>
            <p:ph idx="2" type="sldImg"/>
          </p:nvPr>
        </p:nvSpPr>
        <p:spPr>
          <a:xfrm>
            <a:off x="422275" y="1241425"/>
            <a:ext cx="5954713" cy="33512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:notes"/>
          <p:cNvSpPr txBox="1"/>
          <p:nvPr>
            <p:ph idx="1" type="body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7:notes"/>
          <p:cNvSpPr/>
          <p:nvPr>
            <p:ph idx="2" type="sldImg"/>
          </p:nvPr>
        </p:nvSpPr>
        <p:spPr>
          <a:xfrm>
            <a:off x="422275" y="1241425"/>
            <a:ext cx="5954713" cy="33512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:notes"/>
          <p:cNvSpPr txBox="1"/>
          <p:nvPr>
            <p:ph idx="1" type="body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8:notes"/>
          <p:cNvSpPr/>
          <p:nvPr>
            <p:ph idx="2" type="sldImg"/>
          </p:nvPr>
        </p:nvSpPr>
        <p:spPr>
          <a:xfrm>
            <a:off x="422275" y="1241425"/>
            <a:ext cx="5954713" cy="33512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oitus- ja lopetus">
  <p:cSld name="Aloitus- ja lopetus">
    <p:bg>
      <p:bgPr>
        <a:solidFill>
          <a:schemeClr val="accent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0"/>
          <p:cNvSpPr txBox="1"/>
          <p:nvPr>
            <p:ph type="ctrTitle"/>
          </p:nvPr>
        </p:nvSpPr>
        <p:spPr>
          <a:xfrm>
            <a:off x="1524000" y="1638302"/>
            <a:ext cx="9144000" cy="190023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0"/>
          <p:cNvSpPr txBox="1"/>
          <p:nvPr>
            <p:ph idx="1" type="subTitle"/>
          </p:nvPr>
        </p:nvSpPr>
        <p:spPr>
          <a:xfrm>
            <a:off x="1524000" y="3786909"/>
            <a:ext cx="9144000" cy="983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10"/>
          <p:cNvSpPr txBox="1"/>
          <p:nvPr>
            <p:ph idx="2" type="body"/>
          </p:nvPr>
        </p:nvSpPr>
        <p:spPr>
          <a:xfrm>
            <a:off x="1524000" y="5176262"/>
            <a:ext cx="9144000" cy="6888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50"/>
              <a:buNone/>
              <a:defRPr sz="195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" name="Google Shape;20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92289" y="351501"/>
            <a:ext cx="951070" cy="486724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10"/>
          <p:cNvSpPr txBox="1"/>
          <p:nvPr>
            <p:ph idx="12" type="sldNum"/>
          </p:nvPr>
        </p:nvSpPr>
        <p:spPr>
          <a:xfrm>
            <a:off x="10993488" y="6432605"/>
            <a:ext cx="868886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uva" showMasterSp="0">
  <p:cSld name="Kuva">
    <p:bg>
      <p:bgPr>
        <a:solidFill>
          <a:srgbClr val="091C38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9"/>
          <p:cNvSpPr/>
          <p:nvPr>
            <p:ph idx="2" type="pic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79" name="Google Shape;79;p19"/>
          <p:cNvSpPr txBox="1"/>
          <p:nvPr>
            <p:ph idx="1" type="body"/>
          </p:nvPr>
        </p:nvSpPr>
        <p:spPr>
          <a:xfrm>
            <a:off x="10893600" y="352800"/>
            <a:ext cx="950400" cy="4860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None/>
              <a:defRPr sz="200"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ain otsikk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0"/>
          <p:cNvSpPr txBox="1"/>
          <p:nvPr>
            <p:ph type="title"/>
          </p:nvPr>
        </p:nvSpPr>
        <p:spPr>
          <a:xfrm>
            <a:off x="757173" y="616494"/>
            <a:ext cx="8428391" cy="105350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0"/>
          <p:cNvSpPr txBox="1"/>
          <p:nvPr>
            <p:ph idx="10" type="dt"/>
          </p:nvPr>
        </p:nvSpPr>
        <p:spPr>
          <a:xfrm>
            <a:off x="757174" y="6432605"/>
            <a:ext cx="1209740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0"/>
          <p:cNvSpPr txBox="1"/>
          <p:nvPr>
            <p:ph idx="11" type="ftr"/>
          </p:nvPr>
        </p:nvSpPr>
        <p:spPr>
          <a:xfrm>
            <a:off x="1966913" y="6432605"/>
            <a:ext cx="4114800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0"/>
          <p:cNvSpPr txBox="1"/>
          <p:nvPr>
            <p:ph idx="12" type="sldNum"/>
          </p:nvPr>
        </p:nvSpPr>
        <p:spPr>
          <a:xfrm>
            <a:off x="10993488" y="6432605"/>
            <a:ext cx="868886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aksi puolta">
  <p:cSld name="Kaksi puolta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1"/>
          <p:cNvSpPr txBox="1"/>
          <p:nvPr>
            <p:ph idx="1" type="body"/>
          </p:nvPr>
        </p:nvSpPr>
        <p:spPr>
          <a:xfrm>
            <a:off x="757173" y="1540042"/>
            <a:ext cx="4824477" cy="45752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21"/>
          <p:cNvSpPr txBox="1"/>
          <p:nvPr>
            <p:ph idx="10" type="dt"/>
          </p:nvPr>
        </p:nvSpPr>
        <p:spPr>
          <a:xfrm>
            <a:off x="757174" y="6432605"/>
            <a:ext cx="1209740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1"/>
          <p:cNvSpPr txBox="1"/>
          <p:nvPr>
            <p:ph idx="11" type="ftr"/>
          </p:nvPr>
        </p:nvSpPr>
        <p:spPr>
          <a:xfrm>
            <a:off x="1966913" y="6432605"/>
            <a:ext cx="4114800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1"/>
          <p:cNvSpPr txBox="1"/>
          <p:nvPr>
            <p:ph idx="12" type="sldNum"/>
          </p:nvPr>
        </p:nvSpPr>
        <p:spPr>
          <a:xfrm>
            <a:off x="10993488" y="6432605"/>
            <a:ext cx="868886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90" name="Google Shape;90;p21"/>
          <p:cNvSpPr txBox="1"/>
          <p:nvPr>
            <p:ph idx="2" type="body"/>
          </p:nvPr>
        </p:nvSpPr>
        <p:spPr>
          <a:xfrm>
            <a:off x="6881247" y="1540042"/>
            <a:ext cx="4824477" cy="45752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91" name="Google Shape;91;p21"/>
          <p:cNvCxnSpPr/>
          <p:nvPr/>
        </p:nvCxnSpPr>
        <p:spPr>
          <a:xfrm>
            <a:off x="6091245" y="842963"/>
            <a:ext cx="0" cy="5195887"/>
          </a:xfrm>
          <a:prstGeom prst="straightConnector1">
            <a:avLst/>
          </a:prstGeom>
          <a:noFill/>
          <a:ln cap="flat" cmpd="sng" w="12700">
            <a:solidFill>
              <a:srgbClr val="0047B6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aksi puolta 2222" type="blank">
  <p:cSld name="BLANK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2"/>
          <p:cNvSpPr txBox="1"/>
          <p:nvPr>
            <p:ph idx="10" type="dt"/>
          </p:nvPr>
        </p:nvSpPr>
        <p:spPr>
          <a:xfrm>
            <a:off x="757174" y="6432605"/>
            <a:ext cx="1209740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2"/>
          <p:cNvSpPr txBox="1"/>
          <p:nvPr>
            <p:ph idx="11" type="ftr"/>
          </p:nvPr>
        </p:nvSpPr>
        <p:spPr>
          <a:xfrm>
            <a:off x="1966913" y="6432605"/>
            <a:ext cx="4114800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2"/>
          <p:cNvSpPr txBox="1"/>
          <p:nvPr>
            <p:ph idx="12" type="sldNum"/>
          </p:nvPr>
        </p:nvSpPr>
        <p:spPr>
          <a:xfrm>
            <a:off x="10993488" y="6432605"/>
            <a:ext cx="868886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cxnSp>
        <p:nvCxnSpPr>
          <p:cNvPr id="96" name="Google Shape;96;p22"/>
          <p:cNvCxnSpPr/>
          <p:nvPr/>
        </p:nvCxnSpPr>
        <p:spPr>
          <a:xfrm>
            <a:off x="6091245" y="842963"/>
            <a:ext cx="0" cy="5195887"/>
          </a:xfrm>
          <a:prstGeom prst="straightConnector1">
            <a:avLst/>
          </a:prstGeom>
          <a:noFill/>
          <a:ln cap="flat" cmpd="sng" w="12700">
            <a:solidFill>
              <a:srgbClr val="0047B6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hjä">
  <p:cSld name="Tyhjä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3"/>
          <p:cNvSpPr txBox="1"/>
          <p:nvPr>
            <p:ph idx="10" type="dt"/>
          </p:nvPr>
        </p:nvSpPr>
        <p:spPr>
          <a:xfrm>
            <a:off x="757174" y="6432605"/>
            <a:ext cx="1209740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3"/>
          <p:cNvSpPr txBox="1"/>
          <p:nvPr>
            <p:ph idx="11" type="ftr"/>
          </p:nvPr>
        </p:nvSpPr>
        <p:spPr>
          <a:xfrm>
            <a:off x="1966913" y="6432605"/>
            <a:ext cx="4114800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3"/>
          <p:cNvSpPr txBox="1"/>
          <p:nvPr>
            <p:ph idx="12" type="sldNum"/>
          </p:nvPr>
        </p:nvSpPr>
        <p:spPr>
          <a:xfrm>
            <a:off x="10993488" y="6432605"/>
            <a:ext cx="868886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">
  <p:cSld name="Logo">
    <p:bg>
      <p:bgPr>
        <a:solidFill>
          <a:schemeClr val="accent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938835" y="2180906"/>
            <a:ext cx="4461694" cy="22839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ja sisältö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1"/>
          <p:cNvSpPr txBox="1"/>
          <p:nvPr>
            <p:ph type="title"/>
          </p:nvPr>
        </p:nvSpPr>
        <p:spPr>
          <a:xfrm>
            <a:off x="757173" y="616494"/>
            <a:ext cx="8428391" cy="105350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idx="1" type="body"/>
          </p:nvPr>
        </p:nvSpPr>
        <p:spPr>
          <a:xfrm>
            <a:off x="757173" y="1853625"/>
            <a:ext cx="10670758" cy="42616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0" type="dt"/>
          </p:nvPr>
        </p:nvSpPr>
        <p:spPr>
          <a:xfrm>
            <a:off x="757174" y="6432605"/>
            <a:ext cx="1209740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1" type="ftr"/>
          </p:nvPr>
        </p:nvSpPr>
        <p:spPr>
          <a:xfrm>
            <a:off x="1966913" y="6432605"/>
            <a:ext cx="4114800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2" type="sldNum"/>
          </p:nvPr>
        </p:nvSpPr>
        <p:spPr>
          <a:xfrm>
            <a:off x="10993488" y="6432605"/>
            <a:ext cx="868886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aksi sisältökohdetta">
  <p:cSld name="Kaksi sisältökohdetta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/>
          <p:nvPr>
            <p:ph type="title"/>
          </p:nvPr>
        </p:nvSpPr>
        <p:spPr>
          <a:xfrm>
            <a:off x="757173" y="616494"/>
            <a:ext cx="8428391" cy="105350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2"/>
          <p:cNvSpPr txBox="1"/>
          <p:nvPr>
            <p:ph idx="1" type="body"/>
          </p:nvPr>
        </p:nvSpPr>
        <p:spPr>
          <a:xfrm>
            <a:off x="757173" y="1853625"/>
            <a:ext cx="4824477" cy="42616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0" type="dt"/>
          </p:nvPr>
        </p:nvSpPr>
        <p:spPr>
          <a:xfrm>
            <a:off x="757174" y="6432605"/>
            <a:ext cx="1209740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1" type="ftr"/>
          </p:nvPr>
        </p:nvSpPr>
        <p:spPr>
          <a:xfrm>
            <a:off x="1966913" y="6432605"/>
            <a:ext cx="4114800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2" type="sldNum"/>
          </p:nvPr>
        </p:nvSpPr>
        <p:spPr>
          <a:xfrm>
            <a:off x="10993488" y="6432605"/>
            <a:ext cx="868886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4" name="Google Shape;34;p12"/>
          <p:cNvSpPr txBox="1"/>
          <p:nvPr>
            <p:ph idx="2" type="body"/>
          </p:nvPr>
        </p:nvSpPr>
        <p:spPr>
          <a:xfrm>
            <a:off x="6243573" y="1853625"/>
            <a:ext cx="4824477" cy="42616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ailu">
  <p:cSld name="Vertailu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 txBox="1"/>
          <p:nvPr>
            <p:ph type="title"/>
          </p:nvPr>
        </p:nvSpPr>
        <p:spPr>
          <a:xfrm>
            <a:off x="757173" y="616494"/>
            <a:ext cx="9566031" cy="6992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3"/>
          <p:cNvSpPr txBox="1"/>
          <p:nvPr>
            <p:ph idx="1" type="body"/>
          </p:nvPr>
        </p:nvSpPr>
        <p:spPr>
          <a:xfrm>
            <a:off x="757173" y="1452282"/>
            <a:ext cx="4824477" cy="28714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0" type="dt"/>
          </p:nvPr>
        </p:nvSpPr>
        <p:spPr>
          <a:xfrm>
            <a:off x="757174" y="6432605"/>
            <a:ext cx="1209740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3"/>
          <p:cNvSpPr txBox="1"/>
          <p:nvPr>
            <p:ph idx="11" type="ftr"/>
          </p:nvPr>
        </p:nvSpPr>
        <p:spPr>
          <a:xfrm>
            <a:off x="1966913" y="6432605"/>
            <a:ext cx="4114800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2" type="sldNum"/>
          </p:nvPr>
        </p:nvSpPr>
        <p:spPr>
          <a:xfrm>
            <a:off x="10993488" y="6432605"/>
            <a:ext cx="868886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1" name="Google Shape;41;p13"/>
          <p:cNvSpPr txBox="1"/>
          <p:nvPr>
            <p:ph idx="2" type="body"/>
          </p:nvPr>
        </p:nvSpPr>
        <p:spPr>
          <a:xfrm>
            <a:off x="6243573" y="1452282"/>
            <a:ext cx="4824477" cy="28714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3" type="body"/>
          </p:nvPr>
        </p:nvSpPr>
        <p:spPr>
          <a:xfrm>
            <a:off x="757238" y="4418910"/>
            <a:ext cx="10306050" cy="188672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1pPr>
            <a:lvl2pPr indent="-3302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indent="-3302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indent="-3302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uvatekstillinen kuva">
  <p:cSld name="Kuvatekstillinen kuva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4"/>
          <p:cNvSpPr/>
          <p:nvPr>
            <p:ph idx="2" type="pic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45" name="Google Shape;45;p14"/>
          <p:cNvSpPr txBox="1"/>
          <p:nvPr>
            <p:ph type="title"/>
          </p:nvPr>
        </p:nvSpPr>
        <p:spPr>
          <a:xfrm>
            <a:off x="757173" y="616494"/>
            <a:ext cx="4824477" cy="105350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4"/>
          <p:cNvSpPr txBox="1"/>
          <p:nvPr>
            <p:ph idx="1" type="body"/>
          </p:nvPr>
        </p:nvSpPr>
        <p:spPr>
          <a:xfrm>
            <a:off x="757173" y="1853625"/>
            <a:ext cx="4824477" cy="42616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0" type="dt"/>
          </p:nvPr>
        </p:nvSpPr>
        <p:spPr>
          <a:xfrm>
            <a:off x="757174" y="6432605"/>
            <a:ext cx="1209740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1" type="ftr"/>
          </p:nvPr>
        </p:nvSpPr>
        <p:spPr>
          <a:xfrm>
            <a:off x="1966913" y="6432605"/>
            <a:ext cx="4114800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10993488" y="6432605"/>
            <a:ext cx="868886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0" name="Google Shape;50;p14"/>
          <p:cNvSpPr txBox="1"/>
          <p:nvPr>
            <p:ph idx="3" type="body"/>
          </p:nvPr>
        </p:nvSpPr>
        <p:spPr>
          <a:xfrm>
            <a:off x="10893600" y="352800"/>
            <a:ext cx="950400" cy="4860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None/>
              <a:defRPr sz="200"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uvatekstillinen kuva 2">
  <p:cSld name="Kuvatekstillinen kuva 2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5"/>
          <p:cNvSpPr/>
          <p:nvPr>
            <p:ph idx="2" type="pic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53" name="Google Shape;53;p15"/>
          <p:cNvSpPr txBox="1"/>
          <p:nvPr>
            <p:ph type="title"/>
          </p:nvPr>
        </p:nvSpPr>
        <p:spPr>
          <a:xfrm>
            <a:off x="757173" y="616494"/>
            <a:ext cx="4824477" cy="105350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5"/>
          <p:cNvSpPr txBox="1"/>
          <p:nvPr>
            <p:ph idx="1" type="body"/>
          </p:nvPr>
        </p:nvSpPr>
        <p:spPr>
          <a:xfrm>
            <a:off x="757173" y="1853625"/>
            <a:ext cx="4824477" cy="42616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15"/>
          <p:cNvSpPr txBox="1"/>
          <p:nvPr>
            <p:ph idx="10" type="dt"/>
          </p:nvPr>
        </p:nvSpPr>
        <p:spPr>
          <a:xfrm>
            <a:off x="757174" y="6432605"/>
            <a:ext cx="1209740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1" type="ftr"/>
          </p:nvPr>
        </p:nvSpPr>
        <p:spPr>
          <a:xfrm>
            <a:off x="1966913" y="6432605"/>
            <a:ext cx="4114800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5"/>
          <p:cNvSpPr txBox="1"/>
          <p:nvPr>
            <p:ph idx="12" type="sldNum"/>
          </p:nvPr>
        </p:nvSpPr>
        <p:spPr>
          <a:xfrm>
            <a:off x="10993488" y="6432605"/>
            <a:ext cx="868886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8" name="Google Shape;58;p15"/>
          <p:cNvSpPr txBox="1"/>
          <p:nvPr>
            <p:ph idx="3" type="body"/>
          </p:nvPr>
        </p:nvSpPr>
        <p:spPr>
          <a:xfrm>
            <a:off x="10893600" y="352800"/>
            <a:ext cx="950400" cy="4860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None/>
              <a:defRPr sz="200"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uvatekstillinen kuva 3">
  <p:cSld name="Kuvatekstillinen kuva 3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6"/>
          <p:cNvSpPr/>
          <p:nvPr>
            <p:ph idx="2" type="pic"/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61" name="Google Shape;61;p16"/>
          <p:cNvSpPr txBox="1"/>
          <p:nvPr>
            <p:ph type="title"/>
          </p:nvPr>
        </p:nvSpPr>
        <p:spPr>
          <a:xfrm>
            <a:off x="6881748" y="1126080"/>
            <a:ext cx="4824477" cy="105350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6"/>
          <p:cNvSpPr txBox="1"/>
          <p:nvPr>
            <p:ph idx="1" type="body"/>
          </p:nvPr>
        </p:nvSpPr>
        <p:spPr>
          <a:xfrm>
            <a:off x="6881748" y="2363211"/>
            <a:ext cx="4824477" cy="361372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0" type="dt"/>
          </p:nvPr>
        </p:nvSpPr>
        <p:spPr>
          <a:xfrm>
            <a:off x="757174" y="6432605"/>
            <a:ext cx="1209740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1" type="ftr"/>
          </p:nvPr>
        </p:nvSpPr>
        <p:spPr>
          <a:xfrm>
            <a:off x="1966913" y="6432605"/>
            <a:ext cx="4114800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6"/>
          <p:cNvSpPr txBox="1"/>
          <p:nvPr>
            <p:ph idx="12" type="sldNum"/>
          </p:nvPr>
        </p:nvSpPr>
        <p:spPr>
          <a:xfrm>
            <a:off x="10993488" y="6432605"/>
            <a:ext cx="868886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itaatti">
  <p:cSld name="Sitaatti">
    <p:bg>
      <p:bgPr>
        <a:solidFill>
          <a:srgbClr val="F7F7F7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7"/>
          <p:cNvSpPr txBox="1"/>
          <p:nvPr>
            <p:ph type="title"/>
          </p:nvPr>
        </p:nvSpPr>
        <p:spPr>
          <a:xfrm>
            <a:off x="841376" y="2147888"/>
            <a:ext cx="10515600" cy="2767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0" sz="4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7"/>
          <p:cNvSpPr txBox="1"/>
          <p:nvPr>
            <p:ph idx="10" type="dt"/>
          </p:nvPr>
        </p:nvSpPr>
        <p:spPr>
          <a:xfrm>
            <a:off x="757174" y="6432605"/>
            <a:ext cx="1209740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7"/>
          <p:cNvSpPr txBox="1"/>
          <p:nvPr>
            <p:ph idx="11" type="ftr"/>
          </p:nvPr>
        </p:nvSpPr>
        <p:spPr>
          <a:xfrm>
            <a:off x="1966913" y="6432605"/>
            <a:ext cx="4114800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2" type="sldNum"/>
          </p:nvPr>
        </p:nvSpPr>
        <p:spPr>
          <a:xfrm>
            <a:off x="10993488" y="6432605"/>
            <a:ext cx="868886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san ylätunniste" showMasterSp="0">
  <p:cSld name="Osan ylätunniste">
    <p:bg>
      <p:bgPr>
        <a:solidFill>
          <a:srgbClr val="091C38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 txBox="1"/>
          <p:nvPr>
            <p:ph type="title"/>
          </p:nvPr>
        </p:nvSpPr>
        <p:spPr>
          <a:xfrm>
            <a:off x="841376" y="2038348"/>
            <a:ext cx="10515600" cy="2767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  <a:defRPr sz="5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0" type="dt"/>
          </p:nvPr>
        </p:nvSpPr>
        <p:spPr>
          <a:xfrm>
            <a:off x="757174" y="6432605"/>
            <a:ext cx="1209740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1" type="ftr"/>
          </p:nvPr>
        </p:nvSpPr>
        <p:spPr>
          <a:xfrm>
            <a:off x="1966913" y="6432605"/>
            <a:ext cx="4114800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8"/>
          <p:cNvSpPr txBox="1"/>
          <p:nvPr>
            <p:ph idx="12" type="sldNum"/>
          </p:nvPr>
        </p:nvSpPr>
        <p:spPr>
          <a:xfrm>
            <a:off x="10993488" y="6432605"/>
            <a:ext cx="868886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76" name="Google Shape;76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92289" y="351501"/>
            <a:ext cx="951070" cy="486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757173" y="616494"/>
            <a:ext cx="8428391" cy="105350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1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757173" y="1853625"/>
            <a:ext cx="10670758" cy="42616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52425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b="0" i="0" sz="19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2425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b="0" i="0" sz="19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2425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b="0" i="0" sz="19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2425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b="0" i="0" sz="19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2425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b="0" i="0" sz="19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0" type="dt"/>
          </p:nvPr>
        </p:nvSpPr>
        <p:spPr>
          <a:xfrm>
            <a:off x="757174" y="6432605"/>
            <a:ext cx="1209740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1966913" y="6432605"/>
            <a:ext cx="4114800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10993488" y="6432605"/>
            <a:ext cx="868886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15" name="Google Shape;15;p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0892263" y="351488"/>
            <a:ext cx="951123" cy="48675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"/>
          <p:cNvSpPr txBox="1"/>
          <p:nvPr>
            <p:ph type="ctrTitle"/>
          </p:nvPr>
        </p:nvSpPr>
        <p:spPr>
          <a:xfrm>
            <a:off x="1524000" y="1638302"/>
            <a:ext cx="9144000" cy="190023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lang="fi-FI"/>
              <a:t>EKOAY 9.3.2024</a:t>
            </a:r>
            <a:br>
              <a:rPr lang="fi-FI"/>
            </a:br>
            <a:r>
              <a:rPr lang="fi-FI" sz="3200"/>
              <a:t>Koulutus-   ja hyvinvointipäivä</a:t>
            </a:r>
            <a:endParaRPr/>
          </a:p>
        </p:txBody>
      </p:sp>
      <p:sp>
        <p:nvSpPr>
          <p:cNvPr id="108" name="Google Shape;108;p1"/>
          <p:cNvSpPr txBox="1"/>
          <p:nvPr>
            <p:ph idx="1" type="subTitle"/>
          </p:nvPr>
        </p:nvSpPr>
        <p:spPr>
          <a:xfrm>
            <a:off x="1524000" y="3786909"/>
            <a:ext cx="9144000" cy="983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fi-FI"/>
              <a:t>Luottamusmiesosio</a:t>
            </a:r>
            <a:endParaRPr/>
          </a:p>
        </p:txBody>
      </p:sp>
      <p:sp>
        <p:nvSpPr>
          <p:cNvPr id="109" name="Google Shape;109;p1"/>
          <p:cNvSpPr txBox="1"/>
          <p:nvPr>
            <p:ph idx="12" type="sldNum"/>
          </p:nvPr>
        </p:nvSpPr>
        <p:spPr>
          <a:xfrm>
            <a:off x="10993488" y="6432605"/>
            <a:ext cx="868886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"/>
          <p:cNvSpPr txBox="1"/>
          <p:nvPr>
            <p:ph type="title"/>
          </p:nvPr>
        </p:nvSpPr>
        <p:spPr>
          <a:xfrm>
            <a:off x="757173" y="616494"/>
            <a:ext cx="8428391" cy="105350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fi-FI"/>
              <a:t>Luottamusmieskausi 1.8.2023- 31.7.2026</a:t>
            </a:r>
            <a:endParaRPr/>
          </a:p>
        </p:txBody>
      </p:sp>
      <p:sp>
        <p:nvSpPr>
          <p:cNvPr id="115" name="Google Shape;115;p2"/>
          <p:cNvSpPr txBox="1"/>
          <p:nvPr>
            <p:ph idx="1" type="body"/>
          </p:nvPr>
        </p:nvSpPr>
        <p:spPr>
          <a:xfrm>
            <a:off x="757173" y="1853625"/>
            <a:ext cx="10670758" cy="42616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68288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b="1" lang="fi-FI"/>
              <a:t>Luottamusmiehet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i-FI" sz="1200">
                <a:latin typeface="Arial"/>
                <a:ea typeface="Arial"/>
                <a:cs typeface="Arial"/>
                <a:sym typeface="Arial"/>
              </a:rPr>
              <a:t>            </a:t>
            </a:r>
            <a:r>
              <a:rPr b="1" lang="fi-FI" sz="1200">
                <a:latin typeface="Arial"/>
                <a:ea typeface="Arial"/>
                <a:cs typeface="Arial"/>
                <a:sym typeface="Arial"/>
              </a:rPr>
              <a:t>Espoon luottamusmiehet</a:t>
            </a:r>
            <a:r>
              <a:rPr lang="fi-FI" sz="1200">
                <a:latin typeface="Arial"/>
                <a:ea typeface="Arial"/>
                <a:cs typeface="Arial"/>
                <a:sym typeface="Arial"/>
              </a:rPr>
              <a:t>:                                                    </a:t>
            </a:r>
            <a:r>
              <a:rPr b="1" lang="fi-FI" sz="1200">
                <a:latin typeface="Arial"/>
                <a:ea typeface="Arial"/>
                <a:cs typeface="Arial"/>
                <a:sym typeface="Arial"/>
              </a:rPr>
              <a:t>Kauniaisten luottamusmiehet: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i-FI" sz="1200">
                <a:latin typeface="Arial"/>
                <a:ea typeface="Arial"/>
                <a:cs typeface="Arial"/>
                <a:sym typeface="Arial"/>
              </a:rPr>
              <a:t>            Pääluottamusmies: Markku Kälviä 31.7.2024 asti                   Pääluottamusmies: Marcus Lång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i-FI" sz="1200">
                <a:latin typeface="Arial"/>
                <a:ea typeface="Arial"/>
                <a:cs typeface="Arial"/>
                <a:sym typeface="Arial"/>
              </a:rPr>
              <a:t>            Pääluottamusmies: Terhi Söderling 1.8.2024 alkaen               Suomenkielisten koulujen luottamusmies: Antero Lehmuskenttä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i-FI" sz="1200">
                <a:latin typeface="Arial"/>
                <a:ea typeface="Arial"/>
                <a:cs typeface="Arial"/>
                <a:sym typeface="Arial"/>
              </a:rPr>
              <a:t>            Varapääluottamusmies: Helena Lyyra                                     Ruotsinkielisten koulujen luottamusmies: Pamela Leka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i-FI" sz="1200">
                <a:latin typeface="Arial"/>
                <a:ea typeface="Arial"/>
                <a:cs typeface="Arial"/>
                <a:sym typeface="Arial"/>
              </a:rPr>
              <a:t>					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i-FI" sz="1200">
                <a:latin typeface="Arial"/>
                <a:ea typeface="Arial"/>
                <a:cs typeface="Arial"/>
                <a:sym typeface="Arial"/>
              </a:rPr>
              <a:t>            Alakoulun luottamusmiehet:  Veera Hietaranta, Teea Tuominen                                        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i-FI" sz="1200">
                <a:latin typeface="Arial"/>
                <a:ea typeface="Arial"/>
                <a:cs typeface="Arial"/>
                <a:sym typeface="Arial"/>
              </a:rPr>
              <a:t>            Yläkoulun luottamusmiehet: Satu Lind, Antti Piiroinen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i-FI" sz="1200">
                <a:latin typeface="Arial"/>
                <a:ea typeface="Arial"/>
                <a:cs typeface="Arial"/>
                <a:sym typeface="Arial"/>
              </a:rPr>
              <a:t>            Erityisopetuksen luottamusmies: Minna Mäkelä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i-FI" sz="1200">
                <a:latin typeface="Arial"/>
                <a:ea typeface="Arial"/>
                <a:cs typeface="Arial"/>
                <a:sym typeface="Arial"/>
              </a:rPr>
              <a:t>            Lukion luottamusmies: Perttu Ståhlberg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i-FI" sz="1200">
                <a:latin typeface="Arial"/>
                <a:ea typeface="Arial"/>
                <a:cs typeface="Arial"/>
                <a:sym typeface="Arial"/>
              </a:rPr>
              <a:t>            Ruotsinkielisten koulujen luottamusmiehet: Tomas Jaakkola, Heidi Norrman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i-FI" sz="1200"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fi-FI" sz="1100">
                <a:latin typeface="Arial"/>
                <a:ea typeface="Arial"/>
                <a:cs typeface="Arial"/>
                <a:sym typeface="Arial"/>
              </a:rPr>
              <a:t>     </a:t>
            </a:r>
            <a:endParaRPr/>
          </a:p>
          <a:p>
            <a:pPr indent="-144463" lvl="0" marL="268288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</a:pPr>
            <a:r>
              <a:t/>
            </a:r>
            <a:endParaRPr/>
          </a:p>
        </p:txBody>
      </p:sp>
      <p:sp>
        <p:nvSpPr>
          <p:cNvPr id="116" name="Google Shape;116;p2"/>
          <p:cNvSpPr txBox="1"/>
          <p:nvPr>
            <p:ph idx="12" type="sldNum"/>
          </p:nvPr>
        </p:nvSpPr>
        <p:spPr>
          <a:xfrm>
            <a:off x="10993488" y="6432605"/>
            <a:ext cx="868886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"/>
          <p:cNvSpPr txBox="1"/>
          <p:nvPr>
            <p:ph type="title"/>
          </p:nvPr>
        </p:nvSpPr>
        <p:spPr>
          <a:xfrm>
            <a:off x="757173" y="616494"/>
            <a:ext cx="8428391" cy="105350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fi-FI"/>
              <a:t>OVTES 1.2.2024 keskitetty erä 0,4 %</a:t>
            </a:r>
            <a:endParaRPr/>
          </a:p>
        </p:txBody>
      </p:sp>
      <p:sp>
        <p:nvSpPr>
          <p:cNvPr id="122" name="Google Shape;122;p3"/>
          <p:cNvSpPr txBox="1"/>
          <p:nvPr>
            <p:ph idx="1" type="body"/>
          </p:nvPr>
        </p:nvSpPr>
        <p:spPr>
          <a:xfrm>
            <a:off x="757173" y="1853625"/>
            <a:ext cx="10670758" cy="42616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i-FI" sz="2400"/>
              <a:t>Muutokset voimaan 1.6.2024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268288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 sz="2800"/>
              <a:t>Ylituntipalkkion kerroin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fi-FI" sz="2000"/>
              <a:t>    0,83 &gt; 0,84 muutos korottaa ylituntipalkkiota 1,2 %</a:t>
            </a:r>
            <a:endParaRPr/>
          </a:p>
          <a:p>
            <a:pPr indent="-144463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</a:pPr>
            <a:r>
              <a:t/>
            </a:r>
            <a:endParaRPr/>
          </a:p>
          <a:p>
            <a:pPr indent="-144463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</a:pPr>
            <a:r>
              <a:t/>
            </a:r>
            <a:endParaRPr/>
          </a:p>
          <a:p>
            <a:pPr indent="-268288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 sz="2800"/>
              <a:t>Palkkaus lyhytaikaisessa palvelussuhteessa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i-FI" sz="2400"/>
              <a:t>    </a:t>
            </a:r>
            <a:r>
              <a:rPr lang="fi-FI" sz="2000"/>
              <a:t>Alle 5 päivän sijaisten palkan määräytymistä selkeytetään siten, että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fi-FI" sz="2000"/>
              <a:t>     sijaisten tuntipalkan perusteena käytetään kahta hinnoittelutunnusta ja yhtä opv: ta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fi-FI" sz="2000"/>
              <a:t>     (HITU: perus/lukio kelpoisen tai ei kelpoisen opettajan tunnus, opv 21, 22  tai 24)</a:t>
            </a:r>
            <a:endParaRPr/>
          </a:p>
        </p:txBody>
      </p:sp>
      <p:sp>
        <p:nvSpPr>
          <p:cNvPr id="123" name="Google Shape;123;p3"/>
          <p:cNvSpPr txBox="1"/>
          <p:nvPr>
            <p:ph idx="12" type="sldNum"/>
          </p:nvPr>
        </p:nvSpPr>
        <p:spPr>
          <a:xfrm>
            <a:off x="10993488" y="6432605"/>
            <a:ext cx="868886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"/>
          <p:cNvSpPr txBox="1"/>
          <p:nvPr>
            <p:ph type="title"/>
          </p:nvPr>
        </p:nvSpPr>
        <p:spPr>
          <a:xfrm>
            <a:off x="757173" y="616494"/>
            <a:ext cx="8428391" cy="105350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br>
              <a:rPr b="0" lang="fi-FI" sz="2400"/>
            </a:br>
            <a:br>
              <a:rPr b="0" lang="fi-FI" sz="2400"/>
            </a:br>
            <a:r>
              <a:rPr b="0" lang="fi-FI" sz="2400"/>
              <a:t>Muutokset voimaan 1.8.2024</a:t>
            </a:r>
            <a:endParaRPr/>
          </a:p>
        </p:txBody>
      </p:sp>
      <p:sp>
        <p:nvSpPr>
          <p:cNvPr id="129" name="Google Shape;129;p4"/>
          <p:cNvSpPr txBox="1"/>
          <p:nvPr>
            <p:ph idx="1" type="body"/>
          </p:nvPr>
        </p:nvSpPr>
        <p:spPr>
          <a:xfrm>
            <a:off x="757173" y="1853625"/>
            <a:ext cx="10670758" cy="42616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i="0" sz="18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8288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b="1" i="0" lang="fi-FI" sz="2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i="0" lang="fi-FI" sz="2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Osio B 14 a § Työajan vaihtaminen</a:t>
            </a:r>
            <a:r>
              <a:rPr i="0" lang="fi-FI" sz="2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i="0" sz="2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3587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i="0" lang="fi-FI" sz="20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Lukuvuoden 2024 alusta alkaen voi opetustyötä vaihtaa muuhun työhön yhteensä 114 	tuntia siten, että 114 opetustuntia vastaa 171 työtuntia. </a:t>
            </a:r>
            <a:endParaRPr/>
          </a:p>
          <a:p>
            <a:pPr indent="-153988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8288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b="1" i="0" lang="fi-FI" sz="2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i="0" lang="fi-FI" sz="2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Osio B 19 § Koulu/oppilaitos- ja kuntakohtainen lisätehtävä </a:t>
            </a:r>
            <a:endParaRPr/>
          </a:p>
          <a:p>
            <a:pPr indent="-153988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i="0" sz="18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3587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i="0" lang="fi-FI" sz="20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Määräyksen lisätehtäväkiintiötä korotetaan 10 %</a:t>
            </a:r>
            <a:endParaRPr/>
          </a:p>
          <a:p>
            <a:pPr indent="-141288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0" i="0" sz="20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3988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i="0" sz="18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i="0" sz="18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4"/>
          <p:cNvSpPr txBox="1"/>
          <p:nvPr>
            <p:ph idx="12" type="sldNum"/>
          </p:nvPr>
        </p:nvSpPr>
        <p:spPr>
          <a:xfrm>
            <a:off x="10993488" y="6432605"/>
            <a:ext cx="868886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"/>
          <p:cNvSpPr txBox="1"/>
          <p:nvPr>
            <p:ph idx="1" type="body"/>
          </p:nvPr>
        </p:nvSpPr>
        <p:spPr>
          <a:xfrm>
            <a:off x="757173" y="662730"/>
            <a:ext cx="10670758" cy="54525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i="0" sz="2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fi-FI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Muutokset voimaan 1.8.2024</a:t>
            </a:r>
            <a:endParaRPr i="0" sz="2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0" i="0" sz="20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8288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b="0" i="0" lang="fi-FI" sz="2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Peruskoulun opettajien ylitunteina maksettavat erityistehtävien korvaukset</a:t>
            </a:r>
            <a:endParaRPr/>
          </a:p>
          <a:p>
            <a:pPr indent="-115888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8288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i="0" lang="fi-FI" sz="2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Osio B liite 2 S2 -opetusvelvollisuus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0" i="0" sz="20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i="0" lang="fi-FI" sz="20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Lukion opettajan S2 -opetuksen opetusvelvollisuus on sama kuin äidinkielen 	opettajalla eli 16.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0" i="0" sz="20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8288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i="0" lang="fi-FI" sz="2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Osio B liite 2 ja 3 Tuntiopettajan palkka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i="0" sz="20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i="0" lang="fi-FI" sz="20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Lukion ja aikuislukion lehtorin ja tuntiopettajan kuukausipalkoissa on ollut kahdessa 	hinnoittelukohdassa erilaiset palkat. 1.8.2024 alkaen opettajan nimikkeellä ei ole enää 	merkitystä vaan palkka on tuntiopettajalla kaikissa hinnoittelukohdissa sama kuin 	lehtorilla. </a:t>
            </a:r>
            <a:endParaRPr sz="2000"/>
          </a:p>
          <a:p>
            <a:pPr indent="-141288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0" i="0" sz="20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0" i="0" sz="20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</a:pPr>
            <a:r>
              <a:t/>
            </a:r>
            <a:endParaRPr/>
          </a:p>
        </p:txBody>
      </p:sp>
      <p:sp>
        <p:nvSpPr>
          <p:cNvPr id="136" name="Google Shape;136;p5"/>
          <p:cNvSpPr txBox="1"/>
          <p:nvPr>
            <p:ph idx="12" type="sldNum"/>
          </p:nvPr>
        </p:nvSpPr>
        <p:spPr>
          <a:xfrm>
            <a:off x="10993488" y="6432605"/>
            <a:ext cx="868886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"/>
          <p:cNvSpPr txBox="1"/>
          <p:nvPr>
            <p:ph type="title"/>
          </p:nvPr>
        </p:nvSpPr>
        <p:spPr>
          <a:xfrm>
            <a:off x="757173" y="616494"/>
            <a:ext cx="8428391" cy="105350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0" lang="fi-FI"/>
              <a:t>Muut palkankorotukset 2024</a:t>
            </a:r>
            <a:endParaRPr/>
          </a:p>
        </p:txBody>
      </p:sp>
      <p:sp>
        <p:nvSpPr>
          <p:cNvPr id="142" name="Google Shape;142;p6"/>
          <p:cNvSpPr txBox="1"/>
          <p:nvPr>
            <p:ph idx="1" type="body"/>
          </p:nvPr>
        </p:nvSpPr>
        <p:spPr>
          <a:xfrm>
            <a:off x="757173" y="1853625"/>
            <a:ext cx="10670758" cy="42616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68288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 sz="2400"/>
              <a:t>1.5.2024 yleiskorotus 0,77%</a:t>
            </a:r>
            <a:endParaRPr/>
          </a:p>
          <a:p>
            <a:pPr indent="-115888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268288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 sz="2400"/>
              <a:t>1.6.2024 yleiskorotus 1,5%</a:t>
            </a:r>
            <a:endParaRPr/>
          </a:p>
          <a:p>
            <a:pPr indent="-115888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268288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 sz="2400"/>
              <a:t>1.6.2024 0,4% + 0,33% paikalliset erät (yhteensä 0,73%)</a:t>
            </a:r>
            <a:endParaRPr/>
          </a:p>
          <a:p>
            <a:pPr indent="-115888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268288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 sz="2400"/>
              <a:t>1.6.2024 0,6% palkkaohjelmaerä</a:t>
            </a:r>
            <a:endParaRPr/>
          </a:p>
        </p:txBody>
      </p:sp>
      <p:sp>
        <p:nvSpPr>
          <p:cNvPr id="143" name="Google Shape;143;p6"/>
          <p:cNvSpPr txBox="1"/>
          <p:nvPr>
            <p:ph idx="12" type="sldNum"/>
          </p:nvPr>
        </p:nvSpPr>
        <p:spPr>
          <a:xfrm>
            <a:off x="10993488" y="6432605"/>
            <a:ext cx="868886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7"/>
          <p:cNvSpPr txBox="1"/>
          <p:nvPr>
            <p:ph type="title"/>
          </p:nvPr>
        </p:nvSpPr>
        <p:spPr>
          <a:xfrm>
            <a:off x="757173" y="616494"/>
            <a:ext cx="8428391" cy="105350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lang="fi-FI" sz="3200"/>
              <a:t>Ajankohtaista Espoossa</a:t>
            </a:r>
            <a:endParaRPr/>
          </a:p>
        </p:txBody>
      </p:sp>
      <p:sp>
        <p:nvSpPr>
          <p:cNvPr id="149" name="Google Shape;149;p7"/>
          <p:cNvSpPr txBox="1"/>
          <p:nvPr>
            <p:ph idx="1" type="body"/>
          </p:nvPr>
        </p:nvSpPr>
        <p:spPr>
          <a:xfrm>
            <a:off x="757173" y="1853625"/>
            <a:ext cx="10670758" cy="42616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68288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 sz="2400"/>
              <a:t>Kysely jäsenistölle paikallisten erien kohdentamisesta tammikuussa 2024.</a:t>
            </a:r>
            <a:endParaRPr/>
          </a:p>
          <a:p>
            <a:pPr indent="-115888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268288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 sz="2400"/>
              <a:t>Vastauksia käsiteltiin EKOAY:n edunvalvontajaostossa ja hallituksessa. EKOAY:n hallitus linjasi tavoitteensa, jotka käsiteltiin ja hyväksyttiin EKPY:n hallituksessa.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268288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 sz="2400"/>
              <a:t>Neuvottelut käynnistyvät maaliskuussa. Tuloksesta tiedotetaan, kun molemmat osapuolet ovat hyväksyneet neuvottelutuloksen.</a:t>
            </a:r>
            <a:endParaRPr/>
          </a:p>
          <a:p>
            <a:pPr indent="-115888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</a:pPr>
            <a:r>
              <a:t/>
            </a:r>
            <a:endParaRPr/>
          </a:p>
        </p:txBody>
      </p:sp>
      <p:sp>
        <p:nvSpPr>
          <p:cNvPr id="150" name="Google Shape;150;p7"/>
          <p:cNvSpPr txBox="1"/>
          <p:nvPr>
            <p:ph idx="12" type="sldNum"/>
          </p:nvPr>
        </p:nvSpPr>
        <p:spPr>
          <a:xfrm>
            <a:off x="10993488" y="6432605"/>
            <a:ext cx="868886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"/>
          <p:cNvSpPr txBox="1"/>
          <p:nvPr>
            <p:ph type="title"/>
          </p:nvPr>
        </p:nvSpPr>
        <p:spPr>
          <a:xfrm>
            <a:off x="757173" y="616494"/>
            <a:ext cx="8428391" cy="105350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lang="fi-FI" sz="3200"/>
              <a:t>Ajankohtaista Espoossa</a:t>
            </a:r>
            <a:endParaRPr/>
          </a:p>
        </p:txBody>
      </p:sp>
      <p:sp>
        <p:nvSpPr>
          <p:cNvPr id="156" name="Google Shape;156;p8"/>
          <p:cNvSpPr txBox="1"/>
          <p:nvPr>
            <p:ph idx="1" type="body"/>
          </p:nvPr>
        </p:nvSpPr>
        <p:spPr>
          <a:xfrm>
            <a:off x="757173" y="2196547"/>
            <a:ext cx="6448697" cy="39187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68288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 sz="2400"/>
              <a:t>Paikallinen vaikuttamistoiminta </a:t>
            </a:r>
            <a:endParaRPr/>
          </a:p>
          <a:p>
            <a:pPr indent="-268288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 sz="2400"/>
              <a:t>Keväällä yhteistyötapaaminen ja syksyllä koulutus- ja vaikuttamisseminaari</a:t>
            </a:r>
            <a:endParaRPr/>
          </a:p>
          <a:p>
            <a:pPr indent="-115888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268288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 sz="2400"/>
              <a:t>Kevään yhteistyötapaamiseen liittyen pääsette vastaamaan lyhyeen kyselyyn joko koodin kautta tai kirjallisesti. </a:t>
            </a:r>
            <a:endParaRPr/>
          </a:p>
          <a:p>
            <a:pPr indent="-144463" lvl="0" marL="268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</a:pPr>
            <a:r>
              <a:t/>
            </a:r>
            <a:endParaRPr/>
          </a:p>
        </p:txBody>
      </p:sp>
      <p:sp>
        <p:nvSpPr>
          <p:cNvPr id="157" name="Google Shape;157;p8"/>
          <p:cNvSpPr txBox="1"/>
          <p:nvPr>
            <p:ph idx="12" type="sldNum"/>
          </p:nvPr>
        </p:nvSpPr>
        <p:spPr>
          <a:xfrm>
            <a:off x="10993488" y="6432605"/>
            <a:ext cx="868886" cy="28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158" name="Google Shape;158;p8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86638" y="2596247"/>
            <a:ext cx="2597852" cy="25978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Espoo">
  <a:themeElements>
    <a:clrScheme name="Espoon kaupunki">
      <a:dk1>
        <a:srgbClr val="000000"/>
      </a:dk1>
      <a:lt1>
        <a:srgbClr val="FFFFFF"/>
      </a:lt1>
      <a:dk2>
        <a:srgbClr val="091C38"/>
      </a:dk2>
      <a:lt2>
        <a:srgbClr val="C9D4DD"/>
      </a:lt2>
      <a:accent1>
        <a:srgbClr val="0047B6"/>
      </a:accent1>
      <a:accent2>
        <a:srgbClr val="FFC386"/>
      </a:accent2>
      <a:accent3>
        <a:srgbClr val="014B30"/>
      </a:accent3>
      <a:accent4>
        <a:srgbClr val="FF4F57"/>
      </a:accent4>
      <a:accent5>
        <a:srgbClr val="FCA5C7"/>
      </a:accent5>
      <a:accent6>
        <a:srgbClr val="FDE6DB"/>
      </a:accent6>
      <a:hlink>
        <a:srgbClr val="0047B6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2024-03-04T10:04:35Z</dcterms:created>
  <dc:creator>Kälviä Markku</dc:creator>
</cp:coreProperties>
</file>